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6480175" cy="8640763"/>
  <p:notesSz cx="6735763" cy="9866313"/>
  <p:defaultTextStyle>
    <a:defPPr>
      <a:defRPr lang="tr-TR"/>
    </a:defPPr>
    <a:lvl1pPr marL="0" algn="l" defTabSz="863969" rtl="0" eaLnBrk="1" latinLnBrk="0" hangingPunct="1">
      <a:defRPr sz="1700" kern="1200">
        <a:solidFill>
          <a:schemeClr val="tx1"/>
        </a:solidFill>
        <a:latin typeface="+mn-lt"/>
        <a:ea typeface="+mn-ea"/>
        <a:cs typeface="+mn-cs"/>
      </a:defRPr>
    </a:lvl1pPr>
    <a:lvl2pPr marL="431984" algn="l" defTabSz="863969" rtl="0" eaLnBrk="1" latinLnBrk="0" hangingPunct="1">
      <a:defRPr sz="1700" kern="1200">
        <a:solidFill>
          <a:schemeClr val="tx1"/>
        </a:solidFill>
        <a:latin typeface="+mn-lt"/>
        <a:ea typeface="+mn-ea"/>
        <a:cs typeface="+mn-cs"/>
      </a:defRPr>
    </a:lvl2pPr>
    <a:lvl3pPr marL="863969" algn="l" defTabSz="863969" rtl="0" eaLnBrk="1" latinLnBrk="0" hangingPunct="1">
      <a:defRPr sz="1700" kern="1200">
        <a:solidFill>
          <a:schemeClr val="tx1"/>
        </a:solidFill>
        <a:latin typeface="+mn-lt"/>
        <a:ea typeface="+mn-ea"/>
        <a:cs typeface="+mn-cs"/>
      </a:defRPr>
    </a:lvl3pPr>
    <a:lvl4pPr marL="1295953" algn="l" defTabSz="863969" rtl="0" eaLnBrk="1" latinLnBrk="0" hangingPunct="1">
      <a:defRPr sz="1700" kern="1200">
        <a:solidFill>
          <a:schemeClr val="tx1"/>
        </a:solidFill>
        <a:latin typeface="+mn-lt"/>
        <a:ea typeface="+mn-ea"/>
        <a:cs typeface="+mn-cs"/>
      </a:defRPr>
    </a:lvl4pPr>
    <a:lvl5pPr marL="1727936" algn="l" defTabSz="863969" rtl="0" eaLnBrk="1" latinLnBrk="0" hangingPunct="1">
      <a:defRPr sz="1700" kern="1200">
        <a:solidFill>
          <a:schemeClr val="tx1"/>
        </a:solidFill>
        <a:latin typeface="+mn-lt"/>
        <a:ea typeface="+mn-ea"/>
        <a:cs typeface="+mn-cs"/>
      </a:defRPr>
    </a:lvl5pPr>
    <a:lvl6pPr marL="2159920" algn="l" defTabSz="863969" rtl="0" eaLnBrk="1" latinLnBrk="0" hangingPunct="1">
      <a:defRPr sz="1700" kern="1200">
        <a:solidFill>
          <a:schemeClr val="tx1"/>
        </a:solidFill>
        <a:latin typeface="+mn-lt"/>
        <a:ea typeface="+mn-ea"/>
        <a:cs typeface="+mn-cs"/>
      </a:defRPr>
    </a:lvl6pPr>
    <a:lvl7pPr marL="2591906" algn="l" defTabSz="863969" rtl="0" eaLnBrk="1" latinLnBrk="0" hangingPunct="1">
      <a:defRPr sz="1700" kern="1200">
        <a:solidFill>
          <a:schemeClr val="tx1"/>
        </a:solidFill>
        <a:latin typeface="+mn-lt"/>
        <a:ea typeface="+mn-ea"/>
        <a:cs typeface="+mn-cs"/>
      </a:defRPr>
    </a:lvl7pPr>
    <a:lvl8pPr marL="3023889" algn="l" defTabSz="863969" rtl="0" eaLnBrk="1" latinLnBrk="0" hangingPunct="1">
      <a:defRPr sz="1700" kern="1200">
        <a:solidFill>
          <a:schemeClr val="tx1"/>
        </a:solidFill>
        <a:latin typeface="+mn-lt"/>
        <a:ea typeface="+mn-ea"/>
        <a:cs typeface="+mn-cs"/>
      </a:defRPr>
    </a:lvl8pPr>
    <a:lvl9pPr marL="3455873" algn="l" defTabSz="863969"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1F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48" autoAdjust="0"/>
    <p:restoredTop sz="94660"/>
  </p:normalViewPr>
  <p:slideViewPr>
    <p:cSldViewPr snapToGrid="0">
      <p:cViewPr>
        <p:scale>
          <a:sx n="130" d="100"/>
          <a:sy n="130" d="100"/>
        </p:scale>
        <p:origin x="2526" y="-1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6013" y="1414125"/>
            <a:ext cx="5508149" cy="3008266"/>
          </a:xfrm>
        </p:spPr>
        <p:txBody>
          <a:bodyPr anchor="b"/>
          <a:lstStyle>
            <a:lvl1pPr algn="ctr">
              <a:defRPr sz="4252"/>
            </a:lvl1pPr>
          </a:lstStyle>
          <a:p>
            <a:r>
              <a:rPr lang="en-US"/>
              <a:t>Click to edit Master title style</a:t>
            </a:r>
            <a:endParaRPr lang="en-US" dirty="0"/>
          </a:p>
        </p:txBody>
      </p:sp>
      <p:sp>
        <p:nvSpPr>
          <p:cNvPr id="3" name="Subtitle 2"/>
          <p:cNvSpPr>
            <a:spLocks noGrp="1"/>
          </p:cNvSpPr>
          <p:nvPr>
            <p:ph type="subTitle" idx="1"/>
          </p:nvPr>
        </p:nvSpPr>
        <p:spPr>
          <a:xfrm>
            <a:off x="810022" y="4538401"/>
            <a:ext cx="4860131" cy="2086184"/>
          </a:xfrm>
        </p:spPr>
        <p:txBody>
          <a:bodyPr/>
          <a:lstStyle>
            <a:lvl1pPr marL="0" indent="0" algn="ctr">
              <a:buNone/>
              <a:defRPr sz="1701"/>
            </a:lvl1pPr>
            <a:lvl2pPr marL="324018" indent="0" algn="ctr">
              <a:buNone/>
              <a:defRPr sz="1417"/>
            </a:lvl2pPr>
            <a:lvl3pPr marL="648035" indent="0" algn="ctr">
              <a:buNone/>
              <a:defRPr sz="1276"/>
            </a:lvl3pPr>
            <a:lvl4pPr marL="972053" indent="0" algn="ctr">
              <a:buNone/>
              <a:defRPr sz="1134"/>
            </a:lvl4pPr>
            <a:lvl5pPr marL="1296071" indent="0" algn="ctr">
              <a:buNone/>
              <a:defRPr sz="1134"/>
            </a:lvl5pPr>
            <a:lvl6pPr marL="1620088" indent="0" algn="ctr">
              <a:buNone/>
              <a:defRPr sz="1134"/>
            </a:lvl6pPr>
            <a:lvl7pPr marL="1944106" indent="0" algn="ctr">
              <a:buNone/>
              <a:defRPr sz="1134"/>
            </a:lvl7pPr>
            <a:lvl8pPr marL="2268123" indent="0" algn="ctr">
              <a:buNone/>
              <a:defRPr sz="1134"/>
            </a:lvl8pPr>
            <a:lvl9pPr marL="2592141" indent="0" algn="ctr">
              <a:buNone/>
              <a:defRPr sz="113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183847-1405-43BC-A195-4BE90AA64533}" type="datetimeFigureOut">
              <a:rPr lang="tr-TR" smtClean="0"/>
              <a:t>18.05.2023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D941EF-5925-46E7-85D8-3194F1FF26E4}" type="slidenum">
              <a:rPr lang="tr-TR" smtClean="0"/>
              <a:t>‹#›</a:t>
            </a:fld>
            <a:endParaRPr lang="tr-TR"/>
          </a:p>
        </p:txBody>
      </p:sp>
    </p:spTree>
    <p:extLst>
      <p:ext uri="{BB962C8B-B14F-4D97-AF65-F5344CB8AC3E}">
        <p14:creationId xmlns:p14="http://schemas.microsoft.com/office/powerpoint/2010/main" val="1199414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183847-1405-43BC-A195-4BE90AA64533}" type="datetimeFigureOut">
              <a:rPr lang="tr-TR" smtClean="0"/>
              <a:t>18.05.2023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D941EF-5925-46E7-85D8-3194F1FF26E4}" type="slidenum">
              <a:rPr lang="tr-TR" smtClean="0"/>
              <a:t>‹#›</a:t>
            </a:fld>
            <a:endParaRPr lang="tr-TR"/>
          </a:p>
        </p:txBody>
      </p:sp>
    </p:spTree>
    <p:extLst>
      <p:ext uri="{BB962C8B-B14F-4D97-AF65-F5344CB8AC3E}">
        <p14:creationId xmlns:p14="http://schemas.microsoft.com/office/powerpoint/2010/main" val="3505121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37375" y="460041"/>
            <a:ext cx="1397288" cy="732264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5512" y="460041"/>
            <a:ext cx="4110861" cy="73226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183847-1405-43BC-A195-4BE90AA64533}" type="datetimeFigureOut">
              <a:rPr lang="tr-TR" smtClean="0"/>
              <a:t>18.05.2023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D941EF-5925-46E7-85D8-3194F1FF26E4}" type="slidenum">
              <a:rPr lang="tr-TR" smtClean="0"/>
              <a:t>‹#›</a:t>
            </a:fld>
            <a:endParaRPr lang="tr-TR"/>
          </a:p>
        </p:txBody>
      </p:sp>
    </p:spTree>
    <p:extLst>
      <p:ext uri="{BB962C8B-B14F-4D97-AF65-F5344CB8AC3E}">
        <p14:creationId xmlns:p14="http://schemas.microsoft.com/office/powerpoint/2010/main" val="1925239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183847-1405-43BC-A195-4BE90AA64533}" type="datetimeFigureOut">
              <a:rPr lang="tr-TR" smtClean="0"/>
              <a:t>18.05.2023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D941EF-5925-46E7-85D8-3194F1FF26E4}" type="slidenum">
              <a:rPr lang="tr-TR" smtClean="0"/>
              <a:t>‹#›</a:t>
            </a:fld>
            <a:endParaRPr lang="tr-TR"/>
          </a:p>
        </p:txBody>
      </p:sp>
    </p:spTree>
    <p:extLst>
      <p:ext uri="{BB962C8B-B14F-4D97-AF65-F5344CB8AC3E}">
        <p14:creationId xmlns:p14="http://schemas.microsoft.com/office/powerpoint/2010/main" val="531093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2137" y="2154193"/>
            <a:ext cx="5589151" cy="3594317"/>
          </a:xfrm>
        </p:spPr>
        <p:txBody>
          <a:bodyPr anchor="b"/>
          <a:lstStyle>
            <a:lvl1pPr>
              <a:defRPr sz="4252"/>
            </a:lvl1pPr>
          </a:lstStyle>
          <a:p>
            <a:r>
              <a:rPr lang="en-US"/>
              <a:t>Click to edit Master title style</a:t>
            </a:r>
            <a:endParaRPr lang="en-US" dirty="0"/>
          </a:p>
        </p:txBody>
      </p:sp>
      <p:sp>
        <p:nvSpPr>
          <p:cNvPr id="3" name="Text Placeholder 2"/>
          <p:cNvSpPr>
            <a:spLocks noGrp="1"/>
          </p:cNvSpPr>
          <p:nvPr>
            <p:ph type="body" idx="1"/>
          </p:nvPr>
        </p:nvSpPr>
        <p:spPr>
          <a:xfrm>
            <a:off x="442137" y="5782513"/>
            <a:ext cx="5589151" cy="1890166"/>
          </a:xfrm>
        </p:spPr>
        <p:txBody>
          <a:bodyPr/>
          <a:lstStyle>
            <a:lvl1pPr marL="0" indent="0">
              <a:buNone/>
              <a:defRPr sz="1701">
                <a:solidFill>
                  <a:schemeClr val="tx1"/>
                </a:solidFill>
              </a:defRPr>
            </a:lvl1pPr>
            <a:lvl2pPr marL="324018" indent="0">
              <a:buNone/>
              <a:defRPr sz="1417">
                <a:solidFill>
                  <a:schemeClr val="tx1">
                    <a:tint val="75000"/>
                  </a:schemeClr>
                </a:solidFill>
              </a:defRPr>
            </a:lvl2pPr>
            <a:lvl3pPr marL="648035" indent="0">
              <a:buNone/>
              <a:defRPr sz="1276">
                <a:solidFill>
                  <a:schemeClr val="tx1">
                    <a:tint val="75000"/>
                  </a:schemeClr>
                </a:solidFill>
              </a:defRPr>
            </a:lvl3pPr>
            <a:lvl4pPr marL="972053" indent="0">
              <a:buNone/>
              <a:defRPr sz="1134">
                <a:solidFill>
                  <a:schemeClr val="tx1">
                    <a:tint val="75000"/>
                  </a:schemeClr>
                </a:solidFill>
              </a:defRPr>
            </a:lvl4pPr>
            <a:lvl5pPr marL="1296071" indent="0">
              <a:buNone/>
              <a:defRPr sz="1134">
                <a:solidFill>
                  <a:schemeClr val="tx1">
                    <a:tint val="75000"/>
                  </a:schemeClr>
                </a:solidFill>
              </a:defRPr>
            </a:lvl5pPr>
            <a:lvl6pPr marL="1620088" indent="0">
              <a:buNone/>
              <a:defRPr sz="1134">
                <a:solidFill>
                  <a:schemeClr val="tx1">
                    <a:tint val="75000"/>
                  </a:schemeClr>
                </a:solidFill>
              </a:defRPr>
            </a:lvl6pPr>
            <a:lvl7pPr marL="1944106" indent="0">
              <a:buNone/>
              <a:defRPr sz="1134">
                <a:solidFill>
                  <a:schemeClr val="tx1">
                    <a:tint val="75000"/>
                  </a:schemeClr>
                </a:solidFill>
              </a:defRPr>
            </a:lvl7pPr>
            <a:lvl8pPr marL="2268123" indent="0">
              <a:buNone/>
              <a:defRPr sz="1134">
                <a:solidFill>
                  <a:schemeClr val="tx1">
                    <a:tint val="75000"/>
                  </a:schemeClr>
                </a:solidFill>
              </a:defRPr>
            </a:lvl8pPr>
            <a:lvl9pPr marL="2592141" indent="0">
              <a:buNone/>
              <a:defRPr sz="113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183847-1405-43BC-A195-4BE90AA64533}" type="datetimeFigureOut">
              <a:rPr lang="tr-TR" smtClean="0"/>
              <a:t>18.05.2023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D941EF-5925-46E7-85D8-3194F1FF26E4}" type="slidenum">
              <a:rPr lang="tr-TR" smtClean="0"/>
              <a:t>‹#›</a:t>
            </a:fld>
            <a:endParaRPr lang="tr-TR"/>
          </a:p>
        </p:txBody>
      </p:sp>
    </p:spTree>
    <p:extLst>
      <p:ext uri="{BB962C8B-B14F-4D97-AF65-F5344CB8AC3E}">
        <p14:creationId xmlns:p14="http://schemas.microsoft.com/office/powerpoint/2010/main" val="157248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45512" y="2300203"/>
            <a:ext cx="2754074" cy="54824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80589" y="2300203"/>
            <a:ext cx="2754074" cy="54824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183847-1405-43BC-A195-4BE90AA64533}" type="datetimeFigureOut">
              <a:rPr lang="tr-TR" smtClean="0"/>
              <a:t>18.05.2023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D941EF-5925-46E7-85D8-3194F1FF26E4}" type="slidenum">
              <a:rPr lang="tr-TR" smtClean="0"/>
              <a:t>‹#›</a:t>
            </a:fld>
            <a:endParaRPr lang="tr-TR"/>
          </a:p>
        </p:txBody>
      </p:sp>
    </p:spTree>
    <p:extLst>
      <p:ext uri="{BB962C8B-B14F-4D97-AF65-F5344CB8AC3E}">
        <p14:creationId xmlns:p14="http://schemas.microsoft.com/office/powerpoint/2010/main" val="417427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6356" y="460043"/>
            <a:ext cx="5589151" cy="16701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446357" y="2118188"/>
            <a:ext cx="2741417" cy="1038091"/>
          </a:xfrm>
        </p:spPr>
        <p:txBody>
          <a:bodyPr anchor="b"/>
          <a:lstStyle>
            <a:lvl1pPr marL="0" indent="0">
              <a:buNone/>
              <a:defRPr sz="1701" b="1"/>
            </a:lvl1pPr>
            <a:lvl2pPr marL="324018" indent="0">
              <a:buNone/>
              <a:defRPr sz="1417" b="1"/>
            </a:lvl2pPr>
            <a:lvl3pPr marL="648035" indent="0">
              <a:buNone/>
              <a:defRPr sz="1276" b="1"/>
            </a:lvl3pPr>
            <a:lvl4pPr marL="972053" indent="0">
              <a:buNone/>
              <a:defRPr sz="1134" b="1"/>
            </a:lvl4pPr>
            <a:lvl5pPr marL="1296071" indent="0">
              <a:buNone/>
              <a:defRPr sz="1134" b="1"/>
            </a:lvl5pPr>
            <a:lvl6pPr marL="1620088" indent="0">
              <a:buNone/>
              <a:defRPr sz="1134" b="1"/>
            </a:lvl6pPr>
            <a:lvl7pPr marL="1944106" indent="0">
              <a:buNone/>
              <a:defRPr sz="1134" b="1"/>
            </a:lvl7pPr>
            <a:lvl8pPr marL="2268123" indent="0">
              <a:buNone/>
              <a:defRPr sz="1134" b="1"/>
            </a:lvl8pPr>
            <a:lvl9pPr marL="2592141" indent="0">
              <a:buNone/>
              <a:defRPr sz="1134" b="1"/>
            </a:lvl9pPr>
          </a:lstStyle>
          <a:p>
            <a:pPr lvl="0"/>
            <a:r>
              <a:rPr lang="en-US"/>
              <a:t>Click to edit Master text styles</a:t>
            </a:r>
          </a:p>
        </p:txBody>
      </p:sp>
      <p:sp>
        <p:nvSpPr>
          <p:cNvPr id="4" name="Content Placeholder 3"/>
          <p:cNvSpPr>
            <a:spLocks noGrp="1"/>
          </p:cNvSpPr>
          <p:nvPr>
            <p:ph sz="half" idx="2"/>
          </p:nvPr>
        </p:nvSpPr>
        <p:spPr>
          <a:xfrm>
            <a:off x="446357" y="3156278"/>
            <a:ext cx="2741417" cy="46424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80589" y="2118188"/>
            <a:ext cx="2754918" cy="1038091"/>
          </a:xfrm>
        </p:spPr>
        <p:txBody>
          <a:bodyPr anchor="b"/>
          <a:lstStyle>
            <a:lvl1pPr marL="0" indent="0">
              <a:buNone/>
              <a:defRPr sz="1701" b="1"/>
            </a:lvl1pPr>
            <a:lvl2pPr marL="324018" indent="0">
              <a:buNone/>
              <a:defRPr sz="1417" b="1"/>
            </a:lvl2pPr>
            <a:lvl3pPr marL="648035" indent="0">
              <a:buNone/>
              <a:defRPr sz="1276" b="1"/>
            </a:lvl3pPr>
            <a:lvl4pPr marL="972053" indent="0">
              <a:buNone/>
              <a:defRPr sz="1134" b="1"/>
            </a:lvl4pPr>
            <a:lvl5pPr marL="1296071" indent="0">
              <a:buNone/>
              <a:defRPr sz="1134" b="1"/>
            </a:lvl5pPr>
            <a:lvl6pPr marL="1620088" indent="0">
              <a:buNone/>
              <a:defRPr sz="1134" b="1"/>
            </a:lvl6pPr>
            <a:lvl7pPr marL="1944106" indent="0">
              <a:buNone/>
              <a:defRPr sz="1134" b="1"/>
            </a:lvl7pPr>
            <a:lvl8pPr marL="2268123" indent="0">
              <a:buNone/>
              <a:defRPr sz="1134" b="1"/>
            </a:lvl8pPr>
            <a:lvl9pPr marL="2592141" indent="0">
              <a:buNone/>
              <a:defRPr sz="1134" b="1"/>
            </a:lvl9pPr>
          </a:lstStyle>
          <a:p>
            <a:pPr lvl="0"/>
            <a:r>
              <a:rPr lang="en-US"/>
              <a:t>Click to edit Master text styles</a:t>
            </a:r>
          </a:p>
        </p:txBody>
      </p:sp>
      <p:sp>
        <p:nvSpPr>
          <p:cNvPr id="6" name="Content Placeholder 5"/>
          <p:cNvSpPr>
            <a:spLocks noGrp="1"/>
          </p:cNvSpPr>
          <p:nvPr>
            <p:ph sz="quarter" idx="4"/>
          </p:nvPr>
        </p:nvSpPr>
        <p:spPr>
          <a:xfrm>
            <a:off x="3280589" y="3156278"/>
            <a:ext cx="2754918" cy="46424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183847-1405-43BC-A195-4BE90AA64533}" type="datetimeFigureOut">
              <a:rPr lang="tr-TR" smtClean="0"/>
              <a:t>18.05.2023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6D941EF-5925-46E7-85D8-3194F1FF26E4}" type="slidenum">
              <a:rPr lang="tr-TR" smtClean="0"/>
              <a:t>‹#›</a:t>
            </a:fld>
            <a:endParaRPr lang="tr-TR"/>
          </a:p>
        </p:txBody>
      </p:sp>
    </p:spTree>
    <p:extLst>
      <p:ext uri="{BB962C8B-B14F-4D97-AF65-F5344CB8AC3E}">
        <p14:creationId xmlns:p14="http://schemas.microsoft.com/office/powerpoint/2010/main" val="198653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183847-1405-43BC-A195-4BE90AA64533}" type="datetimeFigureOut">
              <a:rPr lang="tr-TR" smtClean="0"/>
              <a:t>18.05.2023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6D941EF-5925-46E7-85D8-3194F1FF26E4}" type="slidenum">
              <a:rPr lang="tr-TR" smtClean="0"/>
              <a:t>‹#›</a:t>
            </a:fld>
            <a:endParaRPr lang="tr-TR"/>
          </a:p>
        </p:txBody>
      </p:sp>
    </p:spTree>
    <p:extLst>
      <p:ext uri="{BB962C8B-B14F-4D97-AF65-F5344CB8AC3E}">
        <p14:creationId xmlns:p14="http://schemas.microsoft.com/office/powerpoint/2010/main" val="181231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83847-1405-43BC-A195-4BE90AA64533}" type="datetimeFigureOut">
              <a:rPr lang="tr-TR" smtClean="0"/>
              <a:t>18.05.2023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6D941EF-5925-46E7-85D8-3194F1FF26E4}" type="slidenum">
              <a:rPr lang="tr-TR" smtClean="0"/>
              <a:t>‹#›</a:t>
            </a:fld>
            <a:endParaRPr lang="tr-TR"/>
          </a:p>
        </p:txBody>
      </p:sp>
    </p:spTree>
    <p:extLst>
      <p:ext uri="{BB962C8B-B14F-4D97-AF65-F5344CB8AC3E}">
        <p14:creationId xmlns:p14="http://schemas.microsoft.com/office/powerpoint/2010/main" val="1613410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6356" y="576051"/>
            <a:ext cx="2090025" cy="2016178"/>
          </a:xfrm>
        </p:spPr>
        <p:txBody>
          <a:bodyPr anchor="b"/>
          <a:lstStyle>
            <a:lvl1pPr>
              <a:defRPr sz="2268"/>
            </a:lvl1pPr>
          </a:lstStyle>
          <a:p>
            <a:r>
              <a:rPr lang="en-US"/>
              <a:t>Click to edit Master title style</a:t>
            </a:r>
            <a:endParaRPr lang="en-US" dirty="0"/>
          </a:p>
        </p:txBody>
      </p:sp>
      <p:sp>
        <p:nvSpPr>
          <p:cNvPr id="3" name="Content Placeholder 2"/>
          <p:cNvSpPr>
            <a:spLocks noGrp="1"/>
          </p:cNvSpPr>
          <p:nvPr>
            <p:ph idx="1"/>
          </p:nvPr>
        </p:nvSpPr>
        <p:spPr>
          <a:xfrm>
            <a:off x="2754918" y="1244112"/>
            <a:ext cx="3280589" cy="6140542"/>
          </a:xfrm>
        </p:spPr>
        <p:txBody>
          <a:bodyPr/>
          <a:lstStyle>
            <a:lvl1pPr>
              <a:defRPr sz="2268"/>
            </a:lvl1pPr>
            <a:lvl2pPr>
              <a:defRPr sz="1984"/>
            </a:lvl2pPr>
            <a:lvl3pPr>
              <a:defRPr sz="1701"/>
            </a:lvl3pPr>
            <a:lvl4pPr>
              <a:defRPr sz="1417"/>
            </a:lvl4pPr>
            <a:lvl5pPr>
              <a:defRPr sz="1417"/>
            </a:lvl5pPr>
            <a:lvl6pPr>
              <a:defRPr sz="1417"/>
            </a:lvl6pPr>
            <a:lvl7pPr>
              <a:defRPr sz="1417"/>
            </a:lvl7pPr>
            <a:lvl8pPr>
              <a:defRPr sz="1417"/>
            </a:lvl8pPr>
            <a:lvl9pPr>
              <a:defRPr sz="141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46356" y="2592229"/>
            <a:ext cx="2090025" cy="4802425"/>
          </a:xfrm>
        </p:spPr>
        <p:txBody>
          <a:bodyPr/>
          <a:lstStyle>
            <a:lvl1pPr marL="0" indent="0">
              <a:buNone/>
              <a:defRPr sz="1134"/>
            </a:lvl1pPr>
            <a:lvl2pPr marL="324018" indent="0">
              <a:buNone/>
              <a:defRPr sz="992"/>
            </a:lvl2pPr>
            <a:lvl3pPr marL="648035" indent="0">
              <a:buNone/>
              <a:defRPr sz="850"/>
            </a:lvl3pPr>
            <a:lvl4pPr marL="972053" indent="0">
              <a:buNone/>
              <a:defRPr sz="709"/>
            </a:lvl4pPr>
            <a:lvl5pPr marL="1296071" indent="0">
              <a:buNone/>
              <a:defRPr sz="709"/>
            </a:lvl5pPr>
            <a:lvl6pPr marL="1620088" indent="0">
              <a:buNone/>
              <a:defRPr sz="709"/>
            </a:lvl6pPr>
            <a:lvl7pPr marL="1944106" indent="0">
              <a:buNone/>
              <a:defRPr sz="709"/>
            </a:lvl7pPr>
            <a:lvl8pPr marL="2268123" indent="0">
              <a:buNone/>
              <a:defRPr sz="709"/>
            </a:lvl8pPr>
            <a:lvl9pPr marL="2592141" indent="0">
              <a:buNone/>
              <a:defRPr sz="709"/>
            </a:lvl9pPr>
          </a:lstStyle>
          <a:p>
            <a:pPr lvl="0"/>
            <a:r>
              <a:rPr lang="en-US"/>
              <a:t>Click to edit Master text styles</a:t>
            </a:r>
          </a:p>
        </p:txBody>
      </p:sp>
      <p:sp>
        <p:nvSpPr>
          <p:cNvPr id="5" name="Date Placeholder 4"/>
          <p:cNvSpPr>
            <a:spLocks noGrp="1"/>
          </p:cNvSpPr>
          <p:nvPr>
            <p:ph type="dt" sz="half" idx="10"/>
          </p:nvPr>
        </p:nvSpPr>
        <p:spPr/>
        <p:txBody>
          <a:bodyPr/>
          <a:lstStyle/>
          <a:p>
            <a:fld id="{02183847-1405-43BC-A195-4BE90AA64533}" type="datetimeFigureOut">
              <a:rPr lang="tr-TR" smtClean="0"/>
              <a:t>18.05.2023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D941EF-5925-46E7-85D8-3194F1FF26E4}" type="slidenum">
              <a:rPr lang="tr-TR" smtClean="0"/>
              <a:t>‹#›</a:t>
            </a:fld>
            <a:endParaRPr lang="tr-TR"/>
          </a:p>
        </p:txBody>
      </p:sp>
    </p:spTree>
    <p:extLst>
      <p:ext uri="{BB962C8B-B14F-4D97-AF65-F5344CB8AC3E}">
        <p14:creationId xmlns:p14="http://schemas.microsoft.com/office/powerpoint/2010/main" val="90242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6356" y="576051"/>
            <a:ext cx="2090025" cy="2016178"/>
          </a:xfrm>
        </p:spPr>
        <p:txBody>
          <a:bodyPr anchor="b"/>
          <a:lstStyle>
            <a:lvl1pPr>
              <a:defRPr sz="2268"/>
            </a:lvl1pPr>
          </a:lstStyle>
          <a:p>
            <a:r>
              <a:rPr lang="en-US"/>
              <a:t>Click to edit Master title style</a:t>
            </a:r>
            <a:endParaRPr lang="en-US" dirty="0"/>
          </a:p>
        </p:txBody>
      </p:sp>
      <p:sp>
        <p:nvSpPr>
          <p:cNvPr id="3" name="Picture Placeholder 2"/>
          <p:cNvSpPr>
            <a:spLocks noGrp="1" noChangeAspect="1"/>
          </p:cNvSpPr>
          <p:nvPr>
            <p:ph type="pic" idx="1"/>
          </p:nvPr>
        </p:nvSpPr>
        <p:spPr>
          <a:xfrm>
            <a:off x="2754918" y="1244112"/>
            <a:ext cx="3280589" cy="6140542"/>
          </a:xfrm>
        </p:spPr>
        <p:txBody>
          <a:bodyPr anchor="t"/>
          <a:lstStyle>
            <a:lvl1pPr marL="0" indent="0">
              <a:buNone/>
              <a:defRPr sz="2268"/>
            </a:lvl1pPr>
            <a:lvl2pPr marL="324018" indent="0">
              <a:buNone/>
              <a:defRPr sz="1984"/>
            </a:lvl2pPr>
            <a:lvl3pPr marL="648035" indent="0">
              <a:buNone/>
              <a:defRPr sz="1701"/>
            </a:lvl3pPr>
            <a:lvl4pPr marL="972053" indent="0">
              <a:buNone/>
              <a:defRPr sz="1417"/>
            </a:lvl4pPr>
            <a:lvl5pPr marL="1296071" indent="0">
              <a:buNone/>
              <a:defRPr sz="1417"/>
            </a:lvl5pPr>
            <a:lvl6pPr marL="1620088" indent="0">
              <a:buNone/>
              <a:defRPr sz="1417"/>
            </a:lvl6pPr>
            <a:lvl7pPr marL="1944106" indent="0">
              <a:buNone/>
              <a:defRPr sz="1417"/>
            </a:lvl7pPr>
            <a:lvl8pPr marL="2268123" indent="0">
              <a:buNone/>
              <a:defRPr sz="1417"/>
            </a:lvl8pPr>
            <a:lvl9pPr marL="2592141" indent="0">
              <a:buNone/>
              <a:defRPr sz="1417"/>
            </a:lvl9pPr>
          </a:lstStyle>
          <a:p>
            <a:r>
              <a:rPr lang="en-US"/>
              <a:t>Click icon to add picture</a:t>
            </a:r>
            <a:endParaRPr lang="en-US" dirty="0"/>
          </a:p>
        </p:txBody>
      </p:sp>
      <p:sp>
        <p:nvSpPr>
          <p:cNvPr id="4" name="Text Placeholder 3"/>
          <p:cNvSpPr>
            <a:spLocks noGrp="1"/>
          </p:cNvSpPr>
          <p:nvPr>
            <p:ph type="body" sz="half" idx="2"/>
          </p:nvPr>
        </p:nvSpPr>
        <p:spPr>
          <a:xfrm>
            <a:off x="446356" y="2592229"/>
            <a:ext cx="2090025" cy="4802425"/>
          </a:xfrm>
        </p:spPr>
        <p:txBody>
          <a:bodyPr/>
          <a:lstStyle>
            <a:lvl1pPr marL="0" indent="0">
              <a:buNone/>
              <a:defRPr sz="1134"/>
            </a:lvl1pPr>
            <a:lvl2pPr marL="324018" indent="0">
              <a:buNone/>
              <a:defRPr sz="992"/>
            </a:lvl2pPr>
            <a:lvl3pPr marL="648035" indent="0">
              <a:buNone/>
              <a:defRPr sz="850"/>
            </a:lvl3pPr>
            <a:lvl4pPr marL="972053" indent="0">
              <a:buNone/>
              <a:defRPr sz="709"/>
            </a:lvl4pPr>
            <a:lvl5pPr marL="1296071" indent="0">
              <a:buNone/>
              <a:defRPr sz="709"/>
            </a:lvl5pPr>
            <a:lvl6pPr marL="1620088" indent="0">
              <a:buNone/>
              <a:defRPr sz="709"/>
            </a:lvl6pPr>
            <a:lvl7pPr marL="1944106" indent="0">
              <a:buNone/>
              <a:defRPr sz="709"/>
            </a:lvl7pPr>
            <a:lvl8pPr marL="2268123" indent="0">
              <a:buNone/>
              <a:defRPr sz="709"/>
            </a:lvl8pPr>
            <a:lvl9pPr marL="2592141" indent="0">
              <a:buNone/>
              <a:defRPr sz="709"/>
            </a:lvl9pPr>
          </a:lstStyle>
          <a:p>
            <a:pPr lvl="0"/>
            <a:r>
              <a:rPr lang="en-US"/>
              <a:t>Click to edit Master text styles</a:t>
            </a:r>
          </a:p>
        </p:txBody>
      </p:sp>
      <p:sp>
        <p:nvSpPr>
          <p:cNvPr id="5" name="Date Placeholder 4"/>
          <p:cNvSpPr>
            <a:spLocks noGrp="1"/>
          </p:cNvSpPr>
          <p:nvPr>
            <p:ph type="dt" sz="half" idx="10"/>
          </p:nvPr>
        </p:nvSpPr>
        <p:spPr/>
        <p:txBody>
          <a:bodyPr/>
          <a:lstStyle/>
          <a:p>
            <a:fld id="{02183847-1405-43BC-A195-4BE90AA64533}" type="datetimeFigureOut">
              <a:rPr lang="tr-TR" smtClean="0"/>
              <a:t>18.05.2023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D941EF-5925-46E7-85D8-3194F1FF26E4}" type="slidenum">
              <a:rPr lang="tr-TR" smtClean="0"/>
              <a:t>‹#›</a:t>
            </a:fld>
            <a:endParaRPr lang="tr-TR"/>
          </a:p>
        </p:txBody>
      </p:sp>
    </p:spTree>
    <p:extLst>
      <p:ext uri="{BB962C8B-B14F-4D97-AF65-F5344CB8AC3E}">
        <p14:creationId xmlns:p14="http://schemas.microsoft.com/office/powerpoint/2010/main" val="96749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5512" y="460043"/>
            <a:ext cx="5589151" cy="167014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5512" y="2300203"/>
            <a:ext cx="5589151" cy="54824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45512" y="8008709"/>
            <a:ext cx="1458039" cy="460041"/>
          </a:xfrm>
          <a:prstGeom prst="rect">
            <a:avLst/>
          </a:prstGeom>
        </p:spPr>
        <p:txBody>
          <a:bodyPr vert="horz" lIns="91440" tIns="45720" rIns="91440" bIns="45720" rtlCol="0" anchor="ctr"/>
          <a:lstStyle>
            <a:lvl1pPr algn="l">
              <a:defRPr sz="850">
                <a:solidFill>
                  <a:schemeClr val="tx1">
                    <a:tint val="75000"/>
                  </a:schemeClr>
                </a:solidFill>
              </a:defRPr>
            </a:lvl1pPr>
          </a:lstStyle>
          <a:p>
            <a:fld id="{02183847-1405-43BC-A195-4BE90AA64533}" type="datetimeFigureOut">
              <a:rPr lang="tr-TR" smtClean="0"/>
              <a:t>18.05.2023</a:t>
            </a:fld>
            <a:endParaRPr lang="tr-TR"/>
          </a:p>
        </p:txBody>
      </p:sp>
      <p:sp>
        <p:nvSpPr>
          <p:cNvPr id="5" name="Footer Placeholder 4"/>
          <p:cNvSpPr>
            <a:spLocks noGrp="1"/>
          </p:cNvSpPr>
          <p:nvPr>
            <p:ph type="ftr" sz="quarter" idx="3"/>
          </p:nvPr>
        </p:nvSpPr>
        <p:spPr>
          <a:xfrm>
            <a:off x="2146558" y="8008709"/>
            <a:ext cx="2187059" cy="460041"/>
          </a:xfrm>
          <a:prstGeom prst="rect">
            <a:avLst/>
          </a:prstGeom>
        </p:spPr>
        <p:txBody>
          <a:bodyPr vert="horz" lIns="91440" tIns="45720" rIns="91440" bIns="45720" rtlCol="0" anchor="ctr"/>
          <a:lstStyle>
            <a:lvl1pPr algn="ctr">
              <a:defRPr sz="8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576624" y="8008709"/>
            <a:ext cx="1458039" cy="460041"/>
          </a:xfrm>
          <a:prstGeom prst="rect">
            <a:avLst/>
          </a:prstGeom>
        </p:spPr>
        <p:txBody>
          <a:bodyPr vert="horz" lIns="91440" tIns="45720" rIns="91440" bIns="45720" rtlCol="0" anchor="ctr"/>
          <a:lstStyle>
            <a:lvl1pPr algn="r">
              <a:defRPr sz="850">
                <a:solidFill>
                  <a:schemeClr val="tx1">
                    <a:tint val="75000"/>
                  </a:schemeClr>
                </a:solidFill>
              </a:defRPr>
            </a:lvl1pPr>
          </a:lstStyle>
          <a:p>
            <a:fld id="{16D941EF-5925-46E7-85D8-3194F1FF26E4}" type="slidenum">
              <a:rPr lang="tr-TR" smtClean="0"/>
              <a:t>‹#›</a:t>
            </a:fld>
            <a:endParaRPr lang="tr-TR"/>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8735"/>
            <a:ext cx="6480175" cy="8658233"/>
          </a:xfrm>
          <a:prstGeom prst="rect">
            <a:avLst/>
          </a:prstGeom>
        </p:spPr>
      </p:pic>
    </p:spTree>
    <p:extLst>
      <p:ext uri="{BB962C8B-B14F-4D97-AF65-F5344CB8AC3E}">
        <p14:creationId xmlns:p14="http://schemas.microsoft.com/office/powerpoint/2010/main" val="4798889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48035" rtl="0" eaLnBrk="1" latinLnBrk="0" hangingPunct="1">
        <a:lnSpc>
          <a:spcPct val="90000"/>
        </a:lnSpc>
        <a:spcBef>
          <a:spcPct val="0"/>
        </a:spcBef>
        <a:buNone/>
        <a:defRPr sz="3118" kern="1200">
          <a:solidFill>
            <a:schemeClr val="tx1"/>
          </a:solidFill>
          <a:latin typeface="+mj-lt"/>
          <a:ea typeface="+mj-ea"/>
          <a:cs typeface="+mj-cs"/>
        </a:defRPr>
      </a:lvl1pPr>
    </p:titleStyle>
    <p:bodyStyle>
      <a:lvl1pPr marL="162009" indent="-162009" algn="l" defTabSz="648035" rtl="0" eaLnBrk="1" latinLnBrk="0" hangingPunct="1">
        <a:lnSpc>
          <a:spcPct val="90000"/>
        </a:lnSpc>
        <a:spcBef>
          <a:spcPts val="709"/>
        </a:spcBef>
        <a:buFont typeface="Arial" panose="020B0604020202020204" pitchFamily="34" charset="0"/>
        <a:buChar char="•"/>
        <a:defRPr sz="1984" kern="1200">
          <a:solidFill>
            <a:schemeClr val="tx1"/>
          </a:solidFill>
          <a:latin typeface="+mn-lt"/>
          <a:ea typeface="+mn-ea"/>
          <a:cs typeface="+mn-cs"/>
        </a:defRPr>
      </a:lvl1pPr>
      <a:lvl2pPr marL="486026" indent="-162009" algn="l" defTabSz="648035" rtl="0" eaLnBrk="1" latinLnBrk="0" hangingPunct="1">
        <a:lnSpc>
          <a:spcPct val="90000"/>
        </a:lnSpc>
        <a:spcBef>
          <a:spcPts val="354"/>
        </a:spcBef>
        <a:buFont typeface="Arial" panose="020B0604020202020204" pitchFamily="34" charset="0"/>
        <a:buChar char="•"/>
        <a:defRPr sz="1701" kern="1200">
          <a:solidFill>
            <a:schemeClr val="tx1"/>
          </a:solidFill>
          <a:latin typeface="+mn-lt"/>
          <a:ea typeface="+mn-ea"/>
          <a:cs typeface="+mn-cs"/>
        </a:defRPr>
      </a:lvl2pPr>
      <a:lvl3pPr marL="810044" indent="-162009" algn="l" defTabSz="648035" rtl="0" eaLnBrk="1" latinLnBrk="0" hangingPunct="1">
        <a:lnSpc>
          <a:spcPct val="90000"/>
        </a:lnSpc>
        <a:spcBef>
          <a:spcPts val="354"/>
        </a:spcBef>
        <a:buFont typeface="Arial" panose="020B0604020202020204" pitchFamily="34" charset="0"/>
        <a:buChar char="•"/>
        <a:defRPr sz="1417" kern="1200">
          <a:solidFill>
            <a:schemeClr val="tx1"/>
          </a:solidFill>
          <a:latin typeface="+mn-lt"/>
          <a:ea typeface="+mn-ea"/>
          <a:cs typeface="+mn-cs"/>
        </a:defRPr>
      </a:lvl3pPr>
      <a:lvl4pPr marL="1134062" indent="-162009" algn="l" defTabSz="648035" rtl="0" eaLnBrk="1" latinLnBrk="0" hangingPunct="1">
        <a:lnSpc>
          <a:spcPct val="90000"/>
        </a:lnSpc>
        <a:spcBef>
          <a:spcPts val="354"/>
        </a:spcBef>
        <a:buFont typeface="Arial" panose="020B0604020202020204" pitchFamily="34" charset="0"/>
        <a:buChar char="•"/>
        <a:defRPr sz="1276" kern="1200">
          <a:solidFill>
            <a:schemeClr val="tx1"/>
          </a:solidFill>
          <a:latin typeface="+mn-lt"/>
          <a:ea typeface="+mn-ea"/>
          <a:cs typeface="+mn-cs"/>
        </a:defRPr>
      </a:lvl4pPr>
      <a:lvl5pPr marL="1458079" indent="-162009" algn="l" defTabSz="648035" rtl="0" eaLnBrk="1" latinLnBrk="0" hangingPunct="1">
        <a:lnSpc>
          <a:spcPct val="90000"/>
        </a:lnSpc>
        <a:spcBef>
          <a:spcPts val="354"/>
        </a:spcBef>
        <a:buFont typeface="Arial" panose="020B0604020202020204" pitchFamily="34" charset="0"/>
        <a:buChar char="•"/>
        <a:defRPr sz="1276" kern="1200">
          <a:solidFill>
            <a:schemeClr val="tx1"/>
          </a:solidFill>
          <a:latin typeface="+mn-lt"/>
          <a:ea typeface="+mn-ea"/>
          <a:cs typeface="+mn-cs"/>
        </a:defRPr>
      </a:lvl5pPr>
      <a:lvl6pPr marL="1782097" indent="-162009" algn="l" defTabSz="648035" rtl="0" eaLnBrk="1" latinLnBrk="0" hangingPunct="1">
        <a:lnSpc>
          <a:spcPct val="90000"/>
        </a:lnSpc>
        <a:spcBef>
          <a:spcPts val="354"/>
        </a:spcBef>
        <a:buFont typeface="Arial" panose="020B0604020202020204" pitchFamily="34" charset="0"/>
        <a:buChar char="•"/>
        <a:defRPr sz="1276" kern="1200">
          <a:solidFill>
            <a:schemeClr val="tx1"/>
          </a:solidFill>
          <a:latin typeface="+mn-lt"/>
          <a:ea typeface="+mn-ea"/>
          <a:cs typeface="+mn-cs"/>
        </a:defRPr>
      </a:lvl6pPr>
      <a:lvl7pPr marL="2106115" indent="-162009" algn="l" defTabSz="648035" rtl="0" eaLnBrk="1" latinLnBrk="0" hangingPunct="1">
        <a:lnSpc>
          <a:spcPct val="90000"/>
        </a:lnSpc>
        <a:spcBef>
          <a:spcPts val="354"/>
        </a:spcBef>
        <a:buFont typeface="Arial" panose="020B0604020202020204" pitchFamily="34" charset="0"/>
        <a:buChar char="•"/>
        <a:defRPr sz="1276" kern="1200">
          <a:solidFill>
            <a:schemeClr val="tx1"/>
          </a:solidFill>
          <a:latin typeface="+mn-lt"/>
          <a:ea typeface="+mn-ea"/>
          <a:cs typeface="+mn-cs"/>
        </a:defRPr>
      </a:lvl7pPr>
      <a:lvl8pPr marL="2430132" indent="-162009" algn="l" defTabSz="648035" rtl="0" eaLnBrk="1" latinLnBrk="0" hangingPunct="1">
        <a:lnSpc>
          <a:spcPct val="90000"/>
        </a:lnSpc>
        <a:spcBef>
          <a:spcPts val="354"/>
        </a:spcBef>
        <a:buFont typeface="Arial" panose="020B0604020202020204" pitchFamily="34" charset="0"/>
        <a:buChar char="•"/>
        <a:defRPr sz="1276" kern="1200">
          <a:solidFill>
            <a:schemeClr val="tx1"/>
          </a:solidFill>
          <a:latin typeface="+mn-lt"/>
          <a:ea typeface="+mn-ea"/>
          <a:cs typeface="+mn-cs"/>
        </a:defRPr>
      </a:lvl8pPr>
      <a:lvl9pPr marL="2754150" indent="-162009" algn="l" defTabSz="648035" rtl="0" eaLnBrk="1" latinLnBrk="0" hangingPunct="1">
        <a:lnSpc>
          <a:spcPct val="90000"/>
        </a:lnSpc>
        <a:spcBef>
          <a:spcPts val="354"/>
        </a:spcBef>
        <a:buFont typeface="Arial" panose="020B0604020202020204" pitchFamily="34" charset="0"/>
        <a:buChar char="•"/>
        <a:defRPr sz="1276" kern="1200">
          <a:solidFill>
            <a:schemeClr val="tx1"/>
          </a:solidFill>
          <a:latin typeface="+mn-lt"/>
          <a:ea typeface="+mn-ea"/>
          <a:cs typeface="+mn-cs"/>
        </a:defRPr>
      </a:lvl9pPr>
    </p:bodyStyle>
    <p:otherStyle>
      <a:defPPr>
        <a:defRPr lang="en-US"/>
      </a:defPPr>
      <a:lvl1pPr marL="0" algn="l" defTabSz="648035" rtl="0" eaLnBrk="1" latinLnBrk="0" hangingPunct="1">
        <a:defRPr sz="1276" kern="1200">
          <a:solidFill>
            <a:schemeClr val="tx1"/>
          </a:solidFill>
          <a:latin typeface="+mn-lt"/>
          <a:ea typeface="+mn-ea"/>
          <a:cs typeface="+mn-cs"/>
        </a:defRPr>
      </a:lvl1pPr>
      <a:lvl2pPr marL="324018" algn="l" defTabSz="648035" rtl="0" eaLnBrk="1" latinLnBrk="0" hangingPunct="1">
        <a:defRPr sz="1276" kern="1200">
          <a:solidFill>
            <a:schemeClr val="tx1"/>
          </a:solidFill>
          <a:latin typeface="+mn-lt"/>
          <a:ea typeface="+mn-ea"/>
          <a:cs typeface="+mn-cs"/>
        </a:defRPr>
      </a:lvl2pPr>
      <a:lvl3pPr marL="648035" algn="l" defTabSz="648035" rtl="0" eaLnBrk="1" latinLnBrk="0" hangingPunct="1">
        <a:defRPr sz="1276" kern="1200">
          <a:solidFill>
            <a:schemeClr val="tx1"/>
          </a:solidFill>
          <a:latin typeface="+mn-lt"/>
          <a:ea typeface="+mn-ea"/>
          <a:cs typeface="+mn-cs"/>
        </a:defRPr>
      </a:lvl3pPr>
      <a:lvl4pPr marL="972053" algn="l" defTabSz="648035" rtl="0" eaLnBrk="1" latinLnBrk="0" hangingPunct="1">
        <a:defRPr sz="1276" kern="1200">
          <a:solidFill>
            <a:schemeClr val="tx1"/>
          </a:solidFill>
          <a:latin typeface="+mn-lt"/>
          <a:ea typeface="+mn-ea"/>
          <a:cs typeface="+mn-cs"/>
        </a:defRPr>
      </a:lvl4pPr>
      <a:lvl5pPr marL="1296071" algn="l" defTabSz="648035" rtl="0" eaLnBrk="1" latinLnBrk="0" hangingPunct="1">
        <a:defRPr sz="1276" kern="1200">
          <a:solidFill>
            <a:schemeClr val="tx1"/>
          </a:solidFill>
          <a:latin typeface="+mn-lt"/>
          <a:ea typeface="+mn-ea"/>
          <a:cs typeface="+mn-cs"/>
        </a:defRPr>
      </a:lvl5pPr>
      <a:lvl6pPr marL="1620088" algn="l" defTabSz="648035" rtl="0" eaLnBrk="1" latinLnBrk="0" hangingPunct="1">
        <a:defRPr sz="1276" kern="1200">
          <a:solidFill>
            <a:schemeClr val="tx1"/>
          </a:solidFill>
          <a:latin typeface="+mn-lt"/>
          <a:ea typeface="+mn-ea"/>
          <a:cs typeface="+mn-cs"/>
        </a:defRPr>
      </a:lvl6pPr>
      <a:lvl7pPr marL="1944106" algn="l" defTabSz="648035" rtl="0" eaLnBrk="1" latinLnBrk="0" hangingPunct="1">
        <a:defRPr sz="1276" kern="1200">
          <a:solidFill>
            <a:schemeClr val="tx1"/>
          </a:solidFill>
          <a:latin typeface="+mn-lt"/>
          <a:ea typeface="+mn-ea"/>
          <a:cs typeface="+mn-cs"/>
        </a:defRPr>
      </a:lvl7pPr>
      <a:lvl8pPr marL="2268123" algn="l" defTabSz="648035" rtl="0" eaLnBrk="1" latinLnBrk="0" hangingPunct="1">
        <a:defRPr sz="1276" kern="1200">
          <a:solidFill>
            <a:schemeClr val="tx1"/>
          </a:solidFill>
          <a:latin typeface="+mn-lt"/>
          <a:ea typeface="+mn-ea"/>
          <a:cs typeface="+mn-cs"/>
        </a:defRPr>
      </a:lvl8pPr>
      <a:lvl9pPr marL="2592141" algn="l" defTabSz="648035" rtl="0" eaLnBrk="1" latinLnBrk="0" hangingPunct="1">
        <a:defRPr sz="127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sk.gov.tr/" TargetMode="External"/><Relationship Id="rId2" Type="http://schemas.openxmlformats.org/officeDocument/2006/relationships/hyperlink" Target="http://www.turkiye.gov.t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42" y="2039420"/>
            <a:ext cx="5137079" cy="486867"/>
          </a:xfrm>
        </p:spPr>
        <p:txBody>
          <a:bodyPr>
            <a:normAutofit/>
          </a:bodyPr>
          <a:lstStyle/>
          <a:p>
            <a:pPr algn="ctr"/>
            <a:r>
              <a:rPr lang="en-US" sz="2400" dirty="0">
                <a:solidFill>
                  <a:srgbClr val="DD1F26"/>
                </a:solidFill>
                <a:latin typeface="Arial Black" panose="020B0A04020102020204" pitchFamily="34" charset="0"/>
              </a:rPr>
              <a:t>DUYURU</a:t>
            </a:r>
            <a:endParaRPr lang="tr-TR" sz="2400" dirty="0">
              <a:solidFill>
                <a:srgbClr val="DD1F26"/>
              </a:solidFill>
              <a:latin typeface="Arial Black" panose="020B0A04020102020204" pitchFamily="34" charset="0"/>
            </a:endParaRPr>
          </a:p>
        </p:txBody>
      </p:sp>
      <p:sp>
        <p:nvSpPr>
          <p:cNvPr id="3" name="Content Placeholder 2"/>
          <p:cNvSpPr>
            <a:spLocks noGrp="1"/>
          </p:cNvSpPr>
          <p:nvPr>
            <p:ph idx="1"/>
          </p:nvPr>
        </p:nvSpPr>
        <p:spPr>
          <a:xfrm>
            <a:off x="793742" y="2965467"/>
            <a:ext cx="4900690" cy="3427959"/>
          </a:xfrm>
        </p:spPr>
        <p:txBody>
          <a:bodyPr>
            <a:noAutofit/>
          </a:bodyPr>
          <a:lstStyle/>
          <a:p>
            <a:pPr marL="0" indent="0" algn="just">
              <a:spcBef>
                <a:spcPts val="600"/>
              </a:spcBef>
              <a:spcAft>
                <a:spcPts val="600"/>
              </a:spcAft>
              <a:buNone/>
            </a:pPr>
            <a:r>
              <a:rPr lang="tr-TR" sz="1200" dirty="0">
                <a:latin typeface="Times New Roman" panose="02020603050405020304" pitchFamily="18" charset="0"/>
                <a:cs typeface="Times New Roman" panose="02020603050405020304" pitchFamily="18" charset="0"/>
              </a:rPr>
              <a:t>Kıymetli Vatandaşlarımız,</a:t>
            </a:r>
          </a:p>
          <a:p>
            <a:pPr marL="0" indent="0" algn="just">
              <a:spcBef>
                <a:spcPts val="600"/>
              </a:spcBef>
              <a:spcAft>
                <a:spcPts val="600"/>
              </a:spcAft>
              <a:buNone/>
            </a:pPr>
            <a:r>
              <a:rPr lang="tr-TR" sz="1200" dirty="0">
                <a:latin typeface="Times New Roman" panose="02020603050405020304" pitchFamily="18" charset="0"/>
                <a:cs typeface="Times New Roman" panose="02020603050405020304" pitchFamily="18" charset="0"/>
              </a:rPr>
              <a:t>Yüksek Seçim Kurulu'nun sandık kurulması için belirlediği asgari seçmen sayısına ulaşılamamış olması nedeniyle, görev bölgemizde oy verme işlemi gerçekleştirilmeyecektir. Bununla birlikte, yurtdışı seçmen kütüğüne kayıtlı vatandaşlarımız görev bölgemize yakın bulunan Brezilya Federatif Cumhuriyeti’ndeki T.C. </a:t>
            </a:r>
            <a:r>
              <a:rPr lang="tr-TR" sz="1200" dirty="0" err="1">
                <a:latin typeface="Times New Roman" panose="02020603050405020304" pitchFamily="18" charset="0"/>
                <a:cs typeface="Times New Roman" panose="02020603050405020304" pitchFamily="18" charset="0"/>
              </a:rPr>
              <a:t>Brazilya</a:t>
            </a:r>
            <a:r>
              <a:rPr lang="tr-TR" sz="1200" dirty="0">
                <a:latin typeface="Times New Roman" panose="02020603050405020304" pitchFamily="18" charset="0"/>
                <a:cs typeface="Times New Roman" panose="02020603050405020304" pitchFamily="18" charset="0"/>
              </a:rPr>
              <a:t> Büyükelçiliği’nde ve T.C. Sao </a:t>
            </a:r>
            <a:r>
              <a:rPr lang="tr-TR" sz="1200" dirty="0" err="1">
                <a:latin typeface="Times New Roman" panose="02020603050405020304" pitchFamily="18" charset="0"/>
                <a:cs typeface="Times New Roman" panose="02020603050405020304" pitchFamily="18" charset="0"/>
              </a:rPr>
              <a:t>Paulo</a:t>
            </a:r>
            <a:r>
              <a:rPr lang="tr-TR" sz="1200" dirty="0">
                <a:latin typeface="Times New Roman" panose="02020603050405020304" pitchFamily="18" charset="0"/>
                <a:cs typeface="Times New Roman" panose="02020603050405020304" pitchFamily="18" charset="0"/>
              </a:rPr>
              <a:t> Başkonsolosluğu’nda açılan sandıklarda 21 Mayıs </a:t>
            </a:r>
            <a:r>
              <a:rPr lang="tr-TR" sz="1200" b="1" dirty="0">
                <a:latin typeface="Times New Roman" panose="02020603050405020304" pitchFamily="18" charset="0"/>
                <a:cs typeface="Times New Roman" panose="02020603050405020304" pitchFamily="18" charset="0"/>
              </a:rPr>
              <a:t>Pazar günü yerel saatle 08:00-22:00 arasında</a:t>
            </a:r>
            <a:r>
              <a:rPr lang="tr-TR" sz="1200" dirty="0">
                <a:latin typeface="Times New Roman" panose="02020603050405020304" pitchFamily="18" charset="0"/>
                <a:cs typeface="Times New Roman" panose="02020603050405020304" pitchFamily="18" charset="0"/>
              </a:rPr>
              <a:t> veya gümrük kapılarında 20 - 28 Mayıs 2023 tarihlerinde oy kullanabileceklerdir.</a:t>
            </a:r>
          </a:p>
          <a:p>
            <a:pPr marL="0" indent="0" algn="just">
              <a:spcBef>
                <a:spcPts val="600"/>
              </a:spcBef>
              <a:spcAft>
                <a:spcPts val="600"/>
              </a:spcAft>
              <a:buNone/>
            </a:pPr>
            <a:r>
              <a:rPr lang="tr-TR" sz="1200" dirty="0">
                <a:latin typeface="Times New Roman" panose="02020603050405020304" pitchFamily="18" charset="0"/>
                <a:cs typeface="Times New Roman" panose="02020603050405020304" pitchFamily="18" charset="0"/>
              </a:rPr>
              <a:t>Yurtdışı seçmen kütüğüne kayıtlı olup, geçici olarak Arjantin’de bulunan vatandaşlarımız da, tercih etmeleri halinde T.C. </a:t>
            </a:r>
            <a:r>
              <a:rPr lang="tr-TR" sz="1200" dirty="0" err="1">
                <a:latin typeface="Times New Roman" panose="02020603050405020304" pitchFamily="18" charset="0"/>
                <a:cs typeface="Times New Roman" panose="02020603050405020304" pitchFamily="18" charset="0"/>
              </a:rPr>
              <a:t>Brazilya</a:t>
            </a:r>
            <a:r>
              <a:rPr lang="tr-TR" sz="1200" dirty="0">
                <a:latin typeface="Times New Roman" panose="02020603050405020304" pitchFamily="18" charset="0"/>
                <a:cs typeface="Times New Roman" panose="02020603050405020304" pitchFamily="18" charset="0"/>
              </a:rPr>
              <a:t> Büyükelçiliği veya T.C. Sao </a:t>
            </a:r>
            <a:r>
              <a:rPr lang="tr-TR" sz="1200" dirty="0" err="1">
                <a:latin typeface="Times New Roman" panose="02020603050405020304" pitchFamily="18" charset="0"/>
                <a:cs typeface="Times New Roman" panose="02020603050405020304" pitchFamily="18" charset="0"/>
              </a:rPr>
              <a:t>Paulo</a:t>
            </a:r>
            <a:r>
              <a:rPr lang="tr-TR" sz="1200" dirty="0">
                <a:latin typeface="Times New Roman" panose="02020603050405020304" pitchFamily="18" charset="0"/>
                <a:cs typeface="Times New Roman" panose="02020603050405020304" pitchFamily="18" charset="0"/>
              </a:rPr>
              <a:t> Başkonsolosluğumuzda oy kullanabileceklerdir. </a:t>
            </a:r>
          </a:p>
          <a:p>
            <a:pPr marL="0" indent="0" algn="just">
              <a:spcBef>
                <a:spcPts val="600"/>
              </a:spcBef>
              <a:spcAft>
                <a:spcPts val="600"/>
              </a:spcAft>
              <a:buNone/>
            </a:pPr>
            <a:r>
              <a:rPr lang="tr-TR" sz="1200" dirty="0">
                <a:latin typeface="Times New Roman" panose="02020603050405020304" pitchFamily="18" charset="0"/>
                <a:cs typeface="Times New Roman" panose="02020603050405020304" pitchFamily="18" charset="0"/>
              </a:rPr>
              <a:t>Yurtdışı seçmen kaydınızın bulunup bulunmadığını, E-devlet kapısı (</a:t>
            </a:r>
            <a:r>
              <a:rPr lang="tr-TR" sz="1200" u="sng" dirty="0">
                <a:latin typeface="Times New Roman" panose="02020603050405020304" pitchFamily="18" charset="0"/>
                <a:cs typeface="Times New Roman" panose="02020603050405020304" pitchFamily="18" charset="0"/>
                <a:hlinkClick r:id="rId2"/>
              </a:rPr>
              <a:t>www.turkiye.gov.tr</a:t>
            </a:r>
            <a:r>
              <a:rPr lang="tr-TR" sz="1200" dirty="0">
                <a:latin typeface="Times New Roman" panose="02020603050405020304" pitchFamily="18" charset="0"/>
                <a:cs typeface="Times New Roman" panose="02020603050405020304" pitchFamily="18" charset="0"/>
              </a:rPr>
              <a:t>) ve/veya </a:t>
            </a:r>
            <a:r>
              <a:rPr lang="tr-TR" sz="1200" u="sng" dirty="0">
                <a:latin typeface="Times New Roman" panose="02020603050405020304" pitchFamily="18" charset="0"/>
                <a:cs typeface="Times New Roman" panose="02020603050405020304" pitchFamily="18" charset="0"/>
                <a:hlinkClick r:id="rId3"/>
              </a:rPr>
              <a:t>www.ysk.gov.tr</a:t>
            </a:r>
            <a:r>
              <a:rPr lang="tr-TR" sz="1200" dirty="0">
                <a:latin typeface="Times New Roman" panose="02020603050405020304" pitchFamily="18" charset="0"/>
                <a:cs typeface="Times New Roman" panose="02020603050405020304" pitchFamily="18" charset="0"/>
              </a:rPr>
              <a:t> adresi üzerinden sorgulayabilirsiniz.</a:t>
            </a:r>
          </a:p>
          <a:p>
            <a:pPr marL="0" indent="0">
              <a:buNone/>
            </a:pPr>
            <a:r>
              <a:rPr lang="tr-TR" sz="1200" dirty="0">
                <a:latin typeface="Times New Roman" panose="02020603050405020304" pitchFamily="18" charset="0"/>
                <a:cs typeface="Times New Roman" panose="02020603050405020304" pitchFamily="18" charset="0"/>
              </a:rPr>
              <a:t>Saygıyla duyurulur. </a:t>
            </a:r>
          </a:p>
          <a:p>
            <a:pPr marL="0" indent="0">
              <a:buNone/>
            </a:pPr>
            <a:endParaRPr lang="tr-TR" sz="12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tr-TR" sz="12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tr-TR" sz="12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endParaRPr lang="tr-TR" sz="1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72223" y="1517304"/>
            <a:ext cx="1178528" cy="261610"/>
          </a:xfrm>
          <a:prstGeom prst="rect">
            <a:avLst/>
          </a:prstGeom>
          <a:noFill/>
        </p:spPr>
        <p:txBody>
          <a:bodyPr wrap="none" rtlCol="0">
            <a:spAutoFit/>
          </a:bodyPr>
          <a:lstStyle/>
          <a:p>
            <a:r>
              <a:rPr lang="tr-TR" sz="1100" b="1" dirty="0">
                <a:solidFill>
                  <a:srgbClr val="DD1F26"/>
                </a:solidFill>
                <a:latin typeface="Myriad Pro" panose="020B0503030403020204" pitchFamily="34" charset="0"/>
              </a:rPr>
              <a:t>BUENOS AIRES</a:t>
            </a:r>
          </a:p>
        </p:txBody>
      </p:sp>
    </p:spTree>
    <p:extLst>
      <p:ext uri="{BB962C8B-B14F-4D97-AF65-F5344CB8AC3E}">
        <p14:creationId xmlns:p14="http://schemas.microsoft.com/office/powerpoint/2010/main" val="41833222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TotalTime>
  <Words>149</Words>
  <Application>Microsoft Office PowerPoint</Application>
  <PresentationFormat>Custom</PresentationFormat>
  <Paragraphs>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Myriad Pro</vt:lpstr>
      <vt:lpstr>Times New Roman</vt:lpstr>
      <vt:lpstr>Office Theme</vt:lpstr>
      <vt:lpstr>DUYURU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VİLNİUS BÜYÜKELÇİLİĞİ KONSOLOSLUK DUYURUSU (2023/3)</dc:title>
  <dc:creator>GÖRSEL</dc:creator>
  <cp:lastModifiedBy>Adil Cüneyt Akbal</cp:lastModifiedBy>
  <cp:revision>36</cp:revision>
  <cp:lastPrinted>2023-05-18T16:36:12Z</cp:lastPrinted>
  <dcterms:created xsi:type="dcterms:W3CDTF">2023-03-13T06:47:26Z</dcterms:created>
  <dcterms:modified xsi:type="dcterms:W3CDTF">2023-05-18T16:36:29Z</dcterms:modified>
</cp:coreProperties>
</file>